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72" r:id="rId4"/>
  </p:sldMasterIdLst>
  <p:notesMasterIdLst>
    <p:notesMasterId r:id="rId10"/>
  </p:notesMasterIdLst>
  <p:handoutMasterIdLst>
    <p:handoutMasterId r:id="rId11"/>
  </p:handoutMasterIdLst>
  <p:sldIdLst>
    <p:sldId id="257" r:id="rId5"/>
    <p:sldId id="261" r:id="rId6"/>
    <p:sldId id="259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06"/>
    <p:restoredTop sz="94580"/>
  </p:normalViewPr>
  <p:slideViewPr>
    <p:cSldViewPr snapToGrid="0" snapToObjects="1">
      <p:cViewPr varScale="1">
        <p:scale>
          <a:sx n="90" d="100"/>
          <a:sy n="90" d="100"/>
        </p:scale>
        <p:origin x="2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8" d="100"/>
          <a:sy n="68" d="100"/>
        </p:scale>
        <p:origin x="3288" y="32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3A3E3B5-3C0F-4FCC-99FF-E02E16DDA4D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7AA3CA-F615-41CD-B45B-373984C9555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A36C9A-E64A-48E1-B2B6-AC49B2D58AB0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61D4D-C2A2-49AE-B174-07713FDC4C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7EFAC3-93A5-4E12-A48D-261E2EE461C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1D3E25-7116-47ED-B061-426087685E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7784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AD4229-0A39-4F8C-BFC9-6A718054614E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23C94F-1AC3-4D46-8131-A90B961F86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401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3C94F-1AC3-4D46-8131-A90B961F865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254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7/22/2019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745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7/22/2019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492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7/22/2019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793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7/22/2019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258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7/22/2019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840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7/22/2019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2718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7/22/2019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403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7/22/2019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29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7/22/2019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764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7/22/2019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2305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7/22/2019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400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7/22/2019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5441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7/22/2019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9991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7/22/2019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89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7/22/2019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972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creativecommons.org/licenses/by/3.0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code.visualstudio.com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>
            <a:extLst>
              <a:ext uri="{FF2B5EF4-FFF2-40B4-BE49-F238E27FC236}">
                <a16:creationId xmlns:a16="http://schemas.microsoft.com/office/drawing/2014/main" id="{BC6C1236-8D94-4F11-B633-5DC73109E1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3020" b="1204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8" name="Rectangle 20">
            <a:extLst>
              <a:ext uri="{FF2B5EF4-FFF2-40B4-BE49-F238E27FC236}">
                <a16:creationId xmlns:a16="http://schemas.microsoft.com/office/drawing/2014/main" id="{A6DCB648-5207-43C1-A5E9-AA0E6F6D2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9" y="0"/>
            <a:ext cx="12192001" cy="6880304"/>
          </a:xfrm>
          <a:prstGeom prst="rect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5C834E9A-5D73-4D16-A65C-0638CA2E7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25094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66081D-517B-5D43-A7B4-E67DDEDC0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1" y="4902200"/>
            <a:ext cx="10572000" cy="6948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/>
              <a:t>Introduction To Visual Studio Code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CA982C5-8822-5F41-B151-CBFC3278D9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1" y="5594110"/>
            <a:ext cx="10572000" cy="434974"/>
          </a:xfrm>
        </p:spPr>
        <p:txBody>
          <a:bodyPr>
            <a:normAutofit/>
          </a:bodyPr>
          <a:lstStyle/>
          <a:p>
            <a:r>
              <a:rPr lang="en-US" dirty="0" err="1"/>
              <a:t>BerryHub</a:t>
            </a:r>
          </a:p>
        </p:txBody>
      </p:sp>
      <p:pic>
        <p:nvPicPr>
          <p:cNvPr id="3" name="Picture 4" descr="A close up of a sign&#10;&#10;Description generated with high confidence">
            <a:extLst>
              <a:ext uri="{FF2B5EF4-FFF2-40B4-BE49-F238E27FC236}">
                <a16:creationId xmlns:a16="http://schemas.microsoft.com/office/drawing/2014/main" id="{7C852BB6-7926-4B14-BD44-729527B833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45643" y="236034"/>
            <a:ext cx="708103" cy="70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022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8775F366-526C-4C42-8931-696FFE8AA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6="http://schemas.microsoft.com/office/drawing/2014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839A1C-34CB-4C3C-8531-CA67525FDE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ECBCB8-6470-49BC-B903-D35013EBF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1032918"/>
            <a:ext cx="5452533" cy="4792165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>
                <a:solidFill>
                  <a:schemeClr val="accent1"/>
                </a:solidFill>
              </a:rPr>
              <a:t>Installation</a:t>
            </a: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FAC94EAF-F7F7-4727-AE69-A7036B4A5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650724" y="650724"/>
            <a:ext cx="6858000" cy="5556552"/>
          </a:xfrm>
          <a:custGeom>
            <a:avLst/>
            <a:gdLst>
              <a:gd name="connsiteX0" fmla="*/ 6858000 w 6858000"/>
              <a:gd name="connsiteY0" fmla="*/ 3445704 h 5556552"/>
              <a:gd name="connsiteX1" fmla="*/ 3829242 w 6858000"/>
              <a:gd name="connsiteY1" fmla="*/ 5433322 h 5556552"/>
              <a:gd name="connsiteX2" fmla="*/ 3827369 w 6858000"/>
              <a:gd name="connsiteY2" fmla="*/ 5434867 h 5556552"/>
              <a:gd name="connsiteX3" fmla="*/ 3824583 w 6858000"/>
              <a:gd name="connsiteY3" fmla="*/ 5436378 h 5556552"/>
              <a:gd name="connsiteX4" fmla="*/ 3798693 w 6858000"/>
              <a:gd name="connsiteY4" fmla="*/ 5453370 h 5556552"/>
              <a:gd name="connsiteX5" fmla="*/ 3785011 w 6858000"/>
              <a:gd name="connsiteY5" fmla="*/ 5457858 h 5556552"/>
              <a:gd name="connsiteX6" fmla="*/ 3706339 w 6858000"/>
              <a:gd name="connsiteY6" fmla="*/ 5500559 h 5556552"/>
              <a:gd name="connsiteX7" fmla="*/ 3428998 w 6858000"/>
              <a:gd name="connsiteY7" fmla="*/ 5556552 h 5556552"/>
              <a:gd name="connsiteX8" fmla="*/ 3151658 w 6858000"/>
              <a:gd name="connsiteY8" fmla="*/ 5500559 h 5556552"/>
              <a:gd name="connsiteX9" fmla="*/ 3072996 w 6858000"/>
              <a:gd name="connsiteY9" fmla="*/ 5457863 h 5556552"/>
              <a:gd name="connsiteX10" fmla="*/ 3059298 w 6858000"/>
              <a:gd name="connsiteY10" fmla="*/ 5453370 h 5556552"/>
              <a:gd name="connsiteX11" fmla="*/ 3033383 w 6858000"/>
              <a:gd name="connsiteY11" fmla="*/ 5436362 h 5556552"/>
              <a:gd name="connsiteX12" fmla="*/ 3030627 w 6858000"/>
              <a:gd name="connsiteY12" fmla="*/ 5434867 h 5556552"/>
              <a:gd name="connsiteX13" fmla="*/ 3028775 w 6858000"/>
              <a:gd name="connsiteY13" fmla="*/ 5433338 h 5556552"/>
              <a:gd name="connsiteX14" fmla="*/ 0 w 6858000"/>
              <a:gd name="connsiteY14" fmla="*/ 3445704 h 5556552"/>
              <a:gd name="connsiteX15" fmla="*/ 6858000 w 6858000"/>
              <a:gd name="connsiteY15" fmla="*/ 0 h 5556552"/>
              <a:gd name="connsiteX16" fmla="*/ 6858000 w 6858000"/>
              <a:gd name="connsiteY16" fmla="*/ 349336 h 5556552"/>
              <a:gd name="connsiteX17" fmla="*/ 6858000 w 6858000"/>
              <a:gd name="connsiteY17" fmla="*/ 3445703 h 5556552"/>
              <a:gd name="connsiteX18" fmla="*/ 0 w 6858000"/>
              <a:gd name="connsiteY18" fmla="*/ 3445703 h 5556552"/>
              <a:gd name="connsiteX19" fmla="*/ 0 w 6858000"/>
              <a:gd name="connsiteY19" fmla="*/ 0 h 555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5556552">
                <a:moveTo>
                  <a:pt x="6858000" y="3445704"/>
                </a:moveTo>
                <a:lnTo>
                  <a:pt x="3829242" y="5433322"/>
                </a:lnTo>
                <a:lnTo>
                  <a:pt x="3827369" y="5434867"/>
                </a:lnTo>
                <a:lnTo>
                  <a:pt x="3824583" y="5436378"/>
                </a:lnTo>
                <a:lnTo>
                  <a:pt x="3798693" y="5453370"/>
                </a:lnTo>
                <a:lnTo>
                  <a:pt x="3785011" y="5457858"/>
                </a:lnTo>
                <a:lnTo>
                  <a:pt x="3706339" y="5500559"/>
                </a:lnTo>
                <a:cubicBezTo>
                  <a:pt x="3621096" y="5536614"/>
                  <a:pt x="3527375" y="5556552"/>
                  <a:pt x="3428998" y="5556552"/>
                </a:cubicBezTo>
                <a:cubicBezTo>
                  <a:pt x="3330621" y="5556552"/>
                  <a:pt x="3236901" y="5536614"/>
                  <a:pt x="3151658" y="5500559"/>
                </a:cubicBezTo>
                <a:lnTo>
                  <a:pt x="3072996" y="5457863"/>
                </a:lnTo>
                <a:lnTo>
                  <a:pt x="3059298" y="5453370"/>
                </a:lnTo>
                <a:lnTo>
                  <a:pt x="3033383" y="5436362"/>
                </a:lnTo>
                <a:lnTo>
                  <a:pt x="3030627" y="5434867"/>
                </a:lnTo>
                <a:lnTo>
                  <a:pt x="3028775" y="5433338"/>
                </a:lnTo>
                <a:lnTo>
                  <a:pt x="0" y="3445704"/>
                </a:lnTo>
                <a:close/>
                <a:moveTo>
                  <a:pt x="6858000" y="0"/>
                </a:moveTo>
                <a:lnTo>
                  <a:pt x="6858000" y="349336"/>
                </a:lnTo>
                <a:lnTo>
                  <a:pt x="6858000" y="3445703"/>
                </a:lnTo>
                <a:lnTo>
                  <a:pt x="0" y="344570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" name="Picture 4" descr="A close up of a sign&#10;&#10;Description generated with high confidence">
            <a:extLst>
              <a:ext uri="{FF2B5EF4-FFF2-40B4-BE49-F238E27FC236}">
                <a16:creationId xmlns:a16="http://schemas.microsoft.com/office/drawing/2014/main" id="{069F6185-3722-44CB-ADDD-9008FC992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5643" y="236034"/>
            <a:ext cx="708103" cy="70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69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8EE457FF-670E-4EC1-ACD4-1173DA9A7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5C44DBB-AD7C-4682-B258-6367305D2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B1508-0A54-4915-A9D3-2EB7BFA23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1218476"/>
            <a:ext cx="3187318" cy="4421050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200">
                <a:solidFill>
                  <a:schemeClr val="tx1"/>
                </a:solidFill>
              </a:rPr>
              <a:t>Installing Visual Studio Code In your system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CED323-FAF0-4E0B-8717-FC1F468A2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49634" y="1696777"/>
            <a:ext cx="0" cy="3464447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8C89DB6-D7E2-4D69-A5D5-519B4345EA97}"/>
              </a:ext>
            </a:extLst>
          </p:cNvPr>
          <p:cNvSpPr txBox="1"/>
          <p:nvPr/>
        </p:nvSpPr>
        <p:spPr>
          <a:xfrm>
            <a:off x="5146751" y="1218475"/>
            <a:ext cx="6080050" cy="4421051"/>
          </a:xfrm>
          <a:prstGeom prst="rect">
            <a:avLst/>
          </a:prstGeom>
          <a:effectLst/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"/>
              <a:buChar char="q"/>
            </a:pPr>
            <a:r>
              <a:rPr lang="en-US" sz="1600" dirty="0"/>
              <a:t>Navigate to the </a:t>
            </a:r>
            <a:r>
              <a:rPr lang="en-US" sz="1600" i="1" dirty="0"/>
              <a:t>Original </a:t>
            </a:r>
            <a:r>
              <a:rPr lang="en-US" sz="1600" dirty="0"/>
              <a:t>Website:</a:t>
            </a:r>
            <a:endParaRPr lang="en-US" dirty="0"/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"/>
              <a:buChar char="q"/>
            </a:pPr>
            <a:r>
              <a:rPr lang="en-US" sz="1600" dirty="0">
                <a:hlinkClick r:id="rId2"/>
              </a:rPr>
              <a:t>https://code.visualstudio.com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"/>
              <a:buChar char="q"/>
            </a:pPr>
            <a:endParaRPr lang="en-US" sz="1600" dirty="0"/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"/>
              <a:buChar char="q"/>
            </a:pPr>
            <a:r>
              <a:rPr lang="en-US" sz="1600" dirty="0"/>
              <a:t>Select Appropriate Operating System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"/>
              <a:buChar char="q"/>
            </a:pPr>
            <a:endParaRPr lang="en-US" sz="1600" dirty="0"/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"/>
              <a:buChar char="q"/>
            </a:pPr>
            <a:r>
              <a:rPr lang="en-US" sz="1600" dirty="0"/>
              <a:t>Start Downloading</a:t>
            </a:r>
          </a:p>
        </p:txBody>
      </p:sp>
      <p:pic>
        <p:nvPicPr>
          <p:cNvPr id="4" name="Picture 4" descr="A close up of a sign&#10;&#10;Description generated with high confidence">
            <a:extLst>
              <a:ext uri="{FF2B5EF4-FFF2-40B4-BE49-F238E27FC236}">
                <a16:creationId xmlns:a16="http://schemas.microsoft.com/office/drawing/2014/main" id="{06A1BC2F-5DD4-4250-8D44-F87D3D8C7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5643" y="236034"/>
            <a:ext cx="708103" cy="70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536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6">
            <a:extLst>
              <a:ext uri="{FF2B5EF4-FFF2-40B4-BE49-F238E27FC236}">
                <a16:creationId xmlns:a16="http://schemas.microsoft.com/office/drawing/2014/main" id="{8775F366-526C-4C42-8931-696FFE8AA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6="http://schemas.microsoft.com/office/drawing/2014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1DCC7BA-3740-47E1-91B9-6269381397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4CEFA49-6B2F-4FE6-B6AF-31D49E68C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40086" y="40084"/>
            <a:ext cx="6858002" cy="6777832"/>
          </a:xfrm>
          <a:custGeom>
            <a:avLst/>
            <a:gdLst>
              <a:gd name="connsiteX0" fmla="*/ 6858001 w 6858002"/>
              <a:gd name="connsiteY0" fmla="*/ 4666984 h 6777832"/>
              <a:gd name="connsiteX1" fmla="*/ 3829243 w 6858002"/>
              <a:gd name="connsiteY1" fmla="*/ 6654602 h 6777832"/>
              <a:gd name="connsiteX2" fmla="*/ 3827370 w 6858002"/>
              <a:gd name="connsiteY2" fmla="*/ 6656146 h 6777832"/>
              <a:gd name="connsiteX3" fmla="*/ 3824584 w 6858002"/>
              <a:gd name="connsiteY3" fmla="*/ 6657658 h 6777832"/>
              <a:gd name="connsiteX4" fmla="*/ 3798694 w 6858002"/>
              <a:gd name="connsiteY4" fmla="*/ 6674649 h 6777832"/>
              <a:gd name="connsiteX5" fmla="*/ 3785012 w 6858002"/>
              <a:gd name="connsiteY5" fmla="*/ 6679138 h 6777832"/>
              <a:gd name="connsiteX6" fmla="*/ 3706340 w 6858002"/>
              <a:gd name="connsiteY6" fmla="*/ 6721839 h 6777832"/>
              <a:gd name="connsiteX7" fmla="*/ 3428999 w 6858002"/>
              <a:gd name="connsiteY7" fmla="*/ 6777832 h 6777832"/>
              <a:gd name="connsiteX8" fmla="*/ 3151659 w 6858002"/>
              <a:gd name="connsiteY8" fmla="*/ 6721839 h 6777832"/>
              <a:gd name="connsiteX9" fmla="*/ 3072997 w 6858002"/>
              <a:gd name="connsiteY9" fmla="*/ 6679143 h 6777832"/>
              <a:gd name="connsiteX10" fmla="*/ 3059299 w 6858002"/>
              <a:gd name="connsiteY10" fmla="*/ 6674649 h 6777832"/>
              <a:gd name="connsiteX11" fmla="*/ 3033384 w 6858002"/>
              <a:gd name="connsiteY11" fmla="*/ 6657642 h 6777832"/>
              <a:gd name="connsiteX12" fmla="*/ 3030628 w 6858002"/>
              <a:gd name="connsiteY12" fmla="*/ 6656146 h 6777832"/>
              <a:gd name="connsiteX13" fmla="*/ 3028776 w 6858002"/>
              <a:gd name="connsiteY13" fmla="*/ 6654618 h 6777832"/>
              <a:gd name="connsiteX14" fmla="*/ 1 w 6858002"/>
              <a:gd name="connsiteY14" fmla="*/ 4666984 h 6777832"/>
              <a:gd name="connsiteX15" fmla="*/ 6858002 w 6858002"/>
              <a:gd name="connsiteY15" fmla="*/ 0 h 6777832"/>
              <a:gd name="connsiteX16" fmla="*/ 6858002 w 6858002"/>
              <a:gd name="connsiteY16" fmla="*/ 1570616 h 6777832"/>
              <a:gd name="connsiteX17" fmla="*/ 6858001 w 6858002"/>
              <a:gd name="connsiteY17" fmla="*/ 1570616 h 6777832"/>
              <a:gd name="connsiteX18" fmla="*/ 6858001 w 6858002"/>
              <a:gd name="connsiteY18" fmla="*/ 4666983 h 6777832"/>
              <a:gd name="connsiteX19" fmla="*/ 0 w 6858002"/>
              <a:gd name="connsiteY19" fmla="*/ 4666983 h 6777832"/>
              <a:gd name="connsiteX20" fmla="*/ 0 w 6858002"/>
              <a:gd name="connsiteY20" fmla="*/ 595217 h 6777832"/>
              <a:gd name="connsiteX21" fmla="*/ 1 w 6858002"/>
              <a:gd name="connsiteY21" fmla="*/ 595217 h 6777832"/>
              <a:gd name="connsiteX22" fmla="*/ 1 w 6858002"/>
              <a:gd name="connsiteY22" fmla="*/ 0 h 67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858002" h="6777832">
                <a:moveTo>
                  <a:pt x="6858001" y="4666984"/>
                </a:moveTo>
                <a:lnTo>
                  <a:pt x="3829243" y="6654602"/>
                </a:lnTo>
                <a:lnTo>
                  <a:pt x="3827370" y="6656146"/>
                </a:lnTo>
                <a:lnTo>
                  <a:pt x="3824584" y="6657658"/>
                </a:lnTo>
                <a:lnTo>
                  <a:pt x="3798694" y="6674649"/>
                </a:lnTo>
                <a:lnTo>
                  <a:pt x="3785012" y="6679138"/>
                </a:lnTo>
                <a:lnTo>
                  <a:pt x="3706340" y="6721839"/>
                </a:lnTo>
                <a:cubicBezTo>
                  <a:pt x="3621097" y="6757894"/>
                  <a:pt x="3527376" y="6777832"/>
                  <a:pt x="3428999" y="6777832"/>
                </a:cubicBezTo>
                <a:cubicBezTo>
                  <a:pt x="3330622" y="6777832"/>
                  <a:pt x="3236902" y="6757894"/>
                  <a:pt x="3151659" y="6721839"/>
                </a:cubicBezTo>
                <a:lnTo>
                  <a:pt x="3072997" y="6679143"/>
                </a:lnTo>
                <a:lnTo>
                  <a:pt x="3059299" y="6674649"/>
                </a:lnTo>
                <a:lnTo>
                  <a:pt x="3033384" y="6657642"/>
                </a:lnTo>
                <a:lnTo>
                  <a:pt x="3030628" y="6656146"/>
                </a:lnTo>
                <a:lnTo>
                  <a:pt x="3028776" y="6654618"/>
                </a:lnTo>
                <a:lnTo>
                  <a:pt x="1" y="4666984"/>
                </a:lnTo>
                <a:close/>
                <a:moveTo>
                  <a:pt x="6858002" y="0"/>
                </a:moveTo>
                <a:lnTo>
                  <a:pt x="6858002" y="1570616"/>
                </a:lnTo>
                <a:lnTo>
                  <a:pt x="6858001" y="1570616"/>
                </a:lnTo>
                <a:lnTo>
                  <a:pt x="6858001" y="4666983"/>
                </a:lnTo>
                <a:lnTo>
                  <a:pt x="0" y="4666983"/>
                </a:lnTo>
                <a:lnTo>
                  <a:pt x="0" y="595217"/>
                </a:lnTo>
                <a:lnTo>
                  <a:pt x="1" y="595217"/>
                </a:lnTo>
                <a:lnTo>
                  <a:pt x="1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6="http://schemas.microsoft.com/office/drawing/2014/main" xmlns:p14="http://schemas.microsoft.com/office/powerpoint/2010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EA052B-9B35-45D3-AB86-799D7A660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4" y="947607"/>
            <a:ext cx="4389427" cy="496278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/>
              <a:t>Creating Your First Project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35BBCE-8717-4DC3-AC45-60ED713A482A}"/>
              </a:ext>
            </a:extLst>
          </p:cNvPr>
          <p:cNvSpPr txBox="1"/>
          <p:nvPr/>
        </p:nvSpPr>
        <p:spPr>
          <a:xfrm>
            <a:off x="7181153" y="471836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Search for "</a:t>
            </a:r>
            <a:r>
              <a:rPr lang="en-US"/>
              <a:t>VS Code</a:t>
            </a:r>
            <a:r>
              <a:rPr lang="en-US" dirty="0"/>
              <a:t>" in your system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8E46BA-9988-4FDC-A4F0-F85771A81981}"/>
              </a:ext>
            </a:extLst>
          </p:cNvPr>
          <p:cNvSpPr txBox="1"/>
          <p:nvPr/>
        </p:nvSpPr>
        <p:spPr>
          <a:xfrm>
            <a:off x="7491296" y="576285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Then Open the App</a:t>
            </a:r>
          </a:p>
        </p:txBody>
      </p:sp>
      <p:pic>
        <p:nvPicPr>
          <p:cNvPr id="10" name="Picture 4" descr="A close up of a sign&#10;&#10;Description generated with high confidence">
            <a:extLst>
              <a:ext uri="{FF2B5EF4-FFF2-40B4-BE49-F238E27FC236}">
                <a16:creationId xmlns:a16="http://schemas.microsoft.com/office/drawing/2014/main" id="{132E04B3-3FB9-42C6-980A-9384ED289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5643" y="236034"/>
            <a:ext cx="708103" cy="708103"/>
          </a:xfrm>
          <a:prstGeom prst="rect">
            <a:avLst/>
          </a:prstGeom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4F19D8B5-D6D2-4CFE-BD20-D3F65D746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716" y="1439498"/>
            <a:ext cx="3856120" cy="397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842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8775F366-526C-4C42-8931-696FFE8AA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6="http://schemas.microsoft.com/office/drawing/2014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FE8DED1-24FF-4A79-873B-ECE3ABE73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AA6A048-501A-4387-906B-B8A8543E7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7093" y="643467"/>
            <a:ext cx="10917814" cy="5571066"/>
          </a:xfrm>
          <a:custGeom>
            <a:avLst/>
            <a:gdLst>
              <a:gd name="connsiteX0" fmla="*/ 195712 w 10917814"/>
              <a:gd name="connsiteY0" fmla="*/ 0 h 5571066"/>
              <a:gd name="connsiteX1" fmla="*/ 5062165 w 10917814"/>
              <a:gd name="connsiteY1" fmla="*/ 0 h 5571066"/>
              <a:gd name="connsiteX2" fmla="*/ 5419638 w 10917814"/>
              <a:gd name="connsiteY2" fmla="*/ 268105 h 5571066"/>
              <a:gd name="connsiteX3" fmla="*/ 5428105 w 10917814"/>
              <a:gd name="connsiteY3" fmla="*/ 271280 h 5571066"/>
              <a:gd name="connsiteX4" fmla="*/ 5440804 w 10917814"/>
              <a:gd name="connsiteY4" fmla="*/ 276043 h 5571066"/>
              <a:gd name="connsiteX5" fmla="*/ 5453505 w 10917814"/>
              <a:gd name="connsiteY5" fmla="*/ 280805 h 5571066"/>
              <a:gd name="connsiteX6" fmla="*/ 5464088 w 10917814"/>
              <a:gd name="connsiteY6" fmla="*/ 280805 h 5571066"/>
              <a:gd name="connsiteX7" fmla="*/ 5476788 w 10917814"/>
              <a:gd name="connsiteY7" fmla="*/ 280805 h 5571066"/>
              <a:gd name="connsiteX8" fmla="*/ 5487371 w 10917814"/>
              <a:gd name="connsiteY8" fmla="*/ 276043 h 5571066"/>
              <a:gd name="connsiteX9" fmla="*/ 5500071 w 10917814"/>
              <a:gd name="connsiteY9" fmla="*/ 271280 h 5571066"/>
              <a:gd name="connsiteX10" fmla="*/ 5508538 w 10917814"/>
              <a:gd name="connsiteY10" fmla="*/ 268105 h 5571066"/>
              <a:gd name="connsiteX11" fmla="*/ 5866011 w 10917814"/>
              <a:gd name="connsiteY11" fmla="*/ 0 h 5571066"/>
              <a:gd name="connsiteX12" fmla="*/ 10722102 w 10917814"/>
              <a:gd name="connsiteY12" fmla="*/ 0 h 5571066"/>
              <a:gd name="connsiteX13" fmla="*/ 10917814 w 10917814"/>
              <a:gd name="connsiteY13" fmla="*/ 195712 h 5571066"/>
              <a:gd name="connsiteX14" fmla="*/ 10917814 w 10917814"/>
              <a:gd name="connsiteY14" fmla="*/ 5375354 h 5571066"/>
              <a:gd name="connsiteX15" fmla="*/ 10722102 w 10917814"/>
              <a:gd name="connsiteY15" fmla="*/ 5571066 h 5571066"/>
              <a:gd name="connsiteX16" fmla="*/ 195712 w 10917814"/>
              <a:gd name="connsiteY16" fmla="*/ 5571066 h 5571066"/>
              <a:gd name="connsiteX17" fmla="*/ 0 w 10917814"/>
              <a:gd name="connsiteY17" fmla="*/ 5375354 h 5571066"/>
              <a:gd name="connsiteX18" fmla="*/ 0 w 10917814"/>
              <a:gd name="connsiteY18" fmla="*/ 195712 h 5571066"/>
              <a:gd name="connsiteX19" fmla="*/ 195712 w 10917814"/>
              <a:gd name="connsiteY19" fmla="*/ 0 h 557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917814" h="5571066">
                <a:moveTo>
                  <a:pt x="195712" y="0"/>
                </a:moveTo>
                <a:lnTo>
                  <a:pt x="5062165" y="0"/>
                </a:lnTo>
                <a:lnTo>
                  <a:pt x="5419638" y="268105"/>
                </a:lnTo>
                <a:lnTo>
                  <a:pt x="5428105" y="271280"/>
                </a:lnTo>
                <a:lnTo>
                  <a:pt x="5440804" y="276043"/>
                </a:lnTo>
                <a:lnTo>
                  <a:pt x="5453505" y="280805"/>
                </a:lnTo>
                <a:lnTo>
                  <a:pt x="5464088" y="280805"/>
                </a:lnTo>
                <a:lnTo>
                  <a:pt x="5476788" y="280805"/>
                </a:lnTo>
                <a:lnTo>
                  <a:pt x="5487371" y="276043"/>
                </a:lnTo>
                <a:lnTo>
                  <a:pt x="5500071" y="271280"/>
                </a:lnTo>
                <a:lnTo>
                  <a:pt x="5508538" y="268105"/>
                </a:lnTo>
                <a:lnTo>
                  <a:pt x="5866011" y="0"/>
                </a:lnTo>
                <a:lnTo>
                  <a:pt x="10722102" y="0"/>
                </a:lnTo>
                <a:cubicBezTo>
                  <a:pt x="10830191" y="0"/>
                  <a:pt x="10917814" y="87623"/>
                  <a:pt x="10917814" y="195712"/>
                </a:cubicBezTo>
                <a:lnTo>
                  <a:pt x="10917814" y="5375354"/>
                </a:lnTo>
                <a:cubicBezTo>
                  <a:pt x="10917814" y="5483443"/>
                  <a:pt x="10830191" y="5571066"/>
                  <a:pt x="10722102" y="5571066"/>
                </a:cubicBezTo>
                <a:lnTo>
                  <a:pt x="195712" y="5571066"/>
                </a:lnTo>
                <a:cubicBezTo>
                  <a:pt x="87623" y="5571066"/>
                  <a:pt x="0" y="5483443"/>
                  <a:pt x="0" y="5375354"/>
                </a:cubicBezTo>
                <a:lnTo>
                  <a:pt x="0" y="195712"/>
                </a:lnTo>
                <a:cubicBezTo>
                  <a:pt x="0" y="87623"/>
                  <a:pt x="87623" y="0"/>
                  <a:pt x="195712" y="0"/>
                </a:cubicBezTo>
                <a:close/>
              </a:path>
            </a:pathLst>
          </a:cu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4E81E5-6EE5-4024-A36C-4CA8CFAED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998" y="450592"/>
            <a:ext cx="9638153" cy="1776280"/>
          </a:xfrm>
          <a:effectLst/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>
                <a:solidFill>
                  <a:schemeClr val="tx1"/>
                </a:solidFill>
              </a:rPr>
              <a:t>What's Next?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6CAC70-5333-4067-81AC-C801BF4059E0}"/>
              </a:ext>
            </a:extLst>
          </p:cNvPr>
          <p:cNvSpPr txBox="1"/>
          <p:nvPr/>
        </p:nvSpPr>
        <p:spPr>
          <a:xfrm>
            <a:off x="3287519" y="3073789"/>
            <a:ext cx="603280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/>
              <a:t>Your Ideas Your Editor</a:t>
            </a:r>
          </a:p>
        </p:txBody>
      </p:sp>
      <p:pic>
        <p:nvPicPr>
          <p:cNvPr id="5" name="Picture 4" descr="A close up of a sign&#10;&#10;Description generated with high confidence">
            <a:extLst>
              <a:ext uri="{FF2B5EF4-FFF2-40B4-BE49-F238E27FC236}">
                <a16:creationId xmlns:a16="http://schemas.microsoft.com/office/drawing/2014/main" id="{3293B29B-EB20-48C9-A43A-26CA67AD9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5643" y="236034"/>
            <a:ext cx="708103" cy="70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568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49A5C64-37D3-4B3C-BFA0-9228D4419E7B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95911B69-FAC0-4C53-ABF8-0C0398C847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FF5A01-D0F9-42B3-9083-675A5376B5C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0</TotalTime>
  <Words>30</Words>
  <Application>Microsoft Office PowerPoint</Application>
  <PresentationFormat>Widescreen</PresentationFormat>
  <Paragraphs>15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Quotable</vt:lpstr>
      <vt:lpstr>Introduction To Visual Studio Code</vt:lpstr>
      <vt:lpstr>Installation</vt:lpstr>
      <vt:lpstr>Installing Visual Studio Code In your system</vt:lpstr>
      <vt:lpstr>Creating Your First Project</vt:lpstr>
      <vt:lpstr>What's Next?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Inrt</dc:title>
  <dc:creator/>
  <cp:lastModifiedBy/>
  <cp:revision>222</cp:revision>
  <dcterms:created xsi:type="dcterms:W3CDTF">2019-05-13T07:44:42Z</dcterms:created>
  <dcterms:modified xsi:type="dcterms:W3CDTF">2019-07-22T14:24:48Z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